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sldIdLst>
    <p:sldId id="256" r:id="rId2"/>
    <p:sldId id="257" r:id="rId3"/>
    <p:sldId id="258" r:id="rId4"/>
    <p:sldId id="269" r:id="rId5"/>
    <p:sldId id="270" r:id="rId6"/>
    <p:sldId id="271" r:id="rId7"/>
    <p:sldId id="272" r:id="rId8"/>
    <p:sldId id="268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45F6D-373A-46FF-A4D1-74944E6F0061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BE79-452C-42BF-870F-905221F46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673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45F6D-373A-46FF-A4D1-74944E6F0061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BE79-452C-42BF-870F-905221F46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588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45F6D-373A-46FF-A4D1-74944E6F0061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BE79-452C-42BF-870F-905221F46CF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9363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45F6D-373A-46FF-A4D1-74944E6F0061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BE79-452C-42BF-870F-905221F46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863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45F6D-373A-46FF-A4D1-74944E6F0061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BE79-452C-42BF-870F-905221F46CF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8061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45F6D-373A-46FF-A4D1-74944E6F0061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BE79-452C-42BF-870F-905221F46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088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45F6D-373A-46FF-A4D1-74944E6F0061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BE79-452C-42BF-870F-905221F46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363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45F6D-373A-46FF-A4D1-74944E6F0061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BE79-452C-42BF-870F-905221F46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035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45F6D-373A-46FF-A4D1-74944E6F0061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BE79-452C-42BF-870F-905221F46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457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45F6D-373A-46FF-A4D1-74944E6F0061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BE79-452C-42BF-870F-905221F46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33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45F6D-373A-46FF-A4D1-74944E6F0061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BE79-452C-42BF-870F-905221F46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985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45F6D-373A-46FF-A4D1-74944E6F0061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BE79-452C-42BF-870F-905221F46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06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45F6D-373A-46FF-A4D1-74944E6F0061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BE79-452C-42BF-870F-905221F46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102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45F6D-373A-46FF-A4D1-74944E6F0061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BE79-452C-42BF-870F-905221F46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785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45F6D-373A-46FF-A4D1-74944E6F0061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BE79-452C-42BF-870F-905221F46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23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45F6D-373A-46FF-A4D1-74944E6F0061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BE79-452C-42BF-870F-905221F46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857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45F6D-373A-46FF-A4D1-74944E6F0061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B4BE79-452C-42BF-870F-905221F46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33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  <p:sldLayoutId id="2147483768" r:id="rId15"/>
    <p:sldLayoutId id="214748376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4406"/>
            <a:ext cx="12192000" cy="1291772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ТТИТ(Томский Техникум Информационных Технологий)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440926"/>
            <a:ext cx="12192000" cy="5417073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echo “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Состав команды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”;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$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Разработчик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_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</a:rPr>
              <a:t>Back_end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=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‘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Куликов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_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Дмитрий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_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Витальевич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’;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$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Разработчик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_Front_end1=‘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Тарасов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_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Василий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_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Дмитриевич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’;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$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Разработчик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_Mobile=‘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Шаймагсумов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_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Вильдан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_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Маратович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’;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$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Разработчик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_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</a:rPr>
              <a:t>Front_end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=‘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Гузеев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_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Никита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_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Васильевич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’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algn="l"/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$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Менеджер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_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Аналитик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=‘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Смоляков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_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Дмитрий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_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Витальевич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’’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cho “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Программный  продукт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”</a:t>
            </a:r>
          </a:p>
          <a:p>
            <a:pPr algn="l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$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Three minutes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=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 $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Разработчик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_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</a:rPr>
              <a:t>Front_end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 *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$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Разработчик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_Mobile* 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$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Разработчик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_Front_end1 *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$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Разработчик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_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</a:rPr>
              <a:t>Back_end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 *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$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Менеджер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_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Аналитик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; 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56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928914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cho “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Стек технологий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”;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52704"/>
            <a:ext cx="12192000" cy="61052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$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Front_End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=[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Pug, </a:t>
            </a:r>
          </a:p>
          <a:p>
            <a:pPr marL="0" indent="0">
              <a:buNone/>
            </a:pP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Scss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Es2017,</a:t>
            </a:r>
          </a:p>
          <a:p>
            <a:pPr marL="0" indent="0">
              <a:buNone/>
            </a:pP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Vue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JS, </a:t>
            </a:r>
          </a:p>
          <a:p>
            <a:pPr marL="0" indent="0">
              <a:buNone/>
            </a:pP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Webpack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Babel];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$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Back_End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=[</a:t>
            </a:r>
          </a:p>
          <a:p>
            <a:pPr marL="0" indent="0">
              <a:buNone/>
            </a:pP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Exspress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</a:p>
          <a:p>
            <a:pPr marL="0" indent="0">
              <a:buNone/>
            </a:pP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Mongodb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Es2016];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38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Программный продукт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Окно авторизации.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027" y="0"/>
            <a:ext cx="37879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75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Программный продукт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Окно </a:t>
            </a:r>
            <a:r>
              <a:rPr lang="ru-RU" sz="2800" dirty="0" smtClean="0"/>
              <a:t>регистрации.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531" y="0"/>
            <a:ext cx="38284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6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Программный продукт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Категории.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247" y="0"/>
            <a:ext cx="37397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87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Программный продукт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Пример отображения содержимого категории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151" y="0"/>
            <a:ext cx="3774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27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Программный продукт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 smtClean="0"/>
              <a:t>Пример отображения события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027" y="0"/>
            <a:ext cx="37879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20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+++++[-&gt;+++++&lt;]&gt;+.+[-----&gt;++&lt;]&gt;.-.--------.-[-----&gt;++&lt;]&gt;--.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//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Конец</a:t>
            </a:r>
          </a:p>
          <a:p>
            <a:pPr marL="0" indent="0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++++[-&gt;++++++++&lt;]&gt;+.-[-&gt;++&lt;]&gt;-.+[----&gt;+++&lt;]&gt;.[---&gt;++++&lt;]&gt;+.---------.-------.[-----&gt;+&lt;]&gt;+.[--&gt;+&lt;]&gt;+.----[-&gt;++&lt;]&gt;-.-------.[---&gt;++&lt;]&gt;.[--&gt;+++&lt;]&gt;++.+++++++++++.-----.++++.------------.+[-----&gt;+&lt;]&gt;.-----.---. 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//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Спасибо за внимание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61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294</TotalTime>
  <Words>154</Words>
  <Application>Microsoft Office PowerPoint</Application>
  <PresentationFormat>Широкоэкранный</PresentationFormat>
  <Paragraphs>35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Аспект</vt:lpstr>
      <vt:lpstr>ТТИТ(Томский Техникум Информационных Технологий)</vt:lpstr>
      <vt:lpstr>echo “Стек технологий”;</vt:lpstr>
      <vt:lpstr>Программный продукт</vt:lpstr>
      <vt:lpstr>Программный продукт</vt:lpstr>
      <vt:lpstr>Программный продукт</vt:lpstr>
      <vt:lpstr>Программный продукт</vt:lpstr>
      <vt:lpstr>Программный продукт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20</cp:revision>
  <dcterms:created xsi:type="dcterms:W3CDTF">2018-10-26T05:04:20Z</dcterms:created>
  <dcterms:modified xsi:type="dcterms:W3CDTF">2018-10-27T01:48:57Z</dcterms:modified>
</cp:coreProperties>
</file>